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9"/>
  </p:notesMasterIdLst>
  <p:handoutMasterIdLst>
    <p:handoutMasterId r:id="rId30"/>
  </p:handoutMasterIdLst>
  <p:sldIdLst>
    <p:sldId id="258" r:id="rId18"/>
    <p:sldId id="259" r:id="rId19"/>
    <p:sldId id="260" r:id="rId20"/>
    <p:sldId id="262" r:id="rId21"/>
    <p:sldId id="268" r:id="rId22"/>
    <p:sldId id="261" r:id="rId23"/>
    <p:sldId id="263" r:id="rId24"/>
    <p:sldId id="264" r:id="rId25"/>
    <p:sldId id="269" r:id="rId26"/>
    <p:sldId id="270" r:id="rId27"/>
    <p:sldId id="26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ord Reign in Me" id="{6FC10F0F-11AF-4E90-8D40-EF0138F9430A}">
          <p14:sldIdLst>
            <p14:sldId id="258"/>
          </p14:sldIdLst>
        </p14:section>
        <p14:section name="Verse 1" id="{656C5AC1-6912-485E-86E0-29CAC8C78B8E}">
          <p14:sldIdLst>
            <p14:sldId id="259"/>
            <p14:sldId id="260"/>
          </p14:sldIdLst>
        </p14:section>
        <p14:section name="Chorus" id="{448E387A-485B-4B1D-AFB8-3BB252200127}">
          <p14:sldIdLst>
            <p14:sldId id="262"/>
            <p14:sldId id="268"/>
            <p14:sldId id="261"/>
          </p14:sldIdLst>
        </p14:section>
        <p14:section name="Verse 2" id="{12406DAF-4C3E-4DF2-99D6-37532FC5F16A}">
          <p14:sldIdLst>
            <p14:sldId id="263"/>
            <p14:sldId id="264"/>
          </p14:sldIdLst>
        </p14:section>
        <p14:section name="Chorus" id="{67C21375-B1D5-4337-AF74-C30FD87E809D}">
          <p14:sldIdLst>
            <p14:sldId id="269"/>
            <p14:sldId id="270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234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Reign in Me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You are the Lord of all I am,</a:t>
            </a:r>
          </a:p>
          <a:p>
            <a:r>
              <a:rPr lang="en-US" dirty="0"/>
              <a:t>Won't you reign in me again.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Reign in Me</a:t>
            </a:r>
          </a:p>
        </p:txBody>
      </p:sp>
    </p:spTree>
    <p:extLst>
      <p:ext uri="{BB962C8B-B14F-4D97-AF65-F5344CB8AC3E}">
        <p14:creationId xmlns:p14="http://schemas.microsoft.com/office/powerpoint/2010/main" val="198474198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Reign in Me</a:t>
            </a:r>
          </a:p>
        </p:txBody>
      </p:sp>
    </p:spTree>
    <p:extLst>
      <p:ext uri="{BB962C8B-B14F-4D97-AF65-F5344CB8AC3E}">
        <p14:creationId xmlns:p14="http://schemas.microsoft.com/office/powerpoint/2010/main" val="299392682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Over all the earth, you reign on High.</a:t>
            </a:r>
          </a:p>
          <a:p>
            <a:r>
              <a:rPr lang="en-US" dirty="0"/>
              <a:t>Every mountain stream, every sunset sky.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Reign in Me</a:t>
            </a:r>
          </a:p>
        </p:txBody>
      </p:sp>
    </p:spTree>
    <p:extLst>
      <p:ext uri="{BB962C8B-B14F-4D97-AF65-F5344CB8AC3E}">
        <p14:creationId xmlns:p14="http://schemas.microsoft.com/office/powerpoint/2010/main" val="247587246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But my one request, Lord my only aim,</a:t>
            </a:r>
          </a:p>
          <a:p>
            <a:r>
              <a:rPr lang="en-US" dirty="0"/>
              <a:t>Is that you reign in me again.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Reign in Me</a:t>
            </a:r>
          </a:p>
        </p:txBody>
      </p:sp>
    </p:spTree>
    <p:extLst>
      <p:ext uri="{BB962C8B-B14F-4D97-AF65-F5344CB8AC3E}">
        <p14:creationId xmlns:p14="http://schemas.microsoft.com/office/powerpoint/2010/main" val="341791602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Lord reign in me, reign in your power,</a:t>
            </a:r>
          </a:p>
          <a:p>
            <a:r>
              <a:rPr lang="en-US" dirty="0"/>
              <a:t>over all my dreams, in my darkest hour.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Reign in Me</a:t>
            </a:r>
          </a:p>
        </p:txBody>
      </p:sp>
    </p:spTree>
    <p:extLst>
      <p:ext uri="{BB962C8B-B14F-4D97-AF65-F5344CB8AC3E}">
        <p14:creationId xmlns:p14="http://schemas.microsoft.com/office/powerpoint/2010/main" val="287300944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You are the Lord of all I am,</a:t>
            </a:r>
          </a:p>
          <a:p>
            <a:r>
              <a:rPr lang="en-US" dirty="0"/>
              <a:t>Won't you reign in me again.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Reign in Me</a:t>
            </a:r>
          </a:p>
        </p:txBody>
      </p:sp>
    </p:spTree>
    <p:extLst>
      <p:ext uri="{BB962C8B-B14F-4D97-AF65-F5344CB8AC3E}">
        <p14:creationId xmlns:p14="http://schemas.microsoft.com/office/powerpoint/2010/main" val="56268423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Reign in Me</a:t>
            </a:r>
          </a:p>
        </p:txBody>
      </p:sp>
    </p:spTree>
    <p:extLst>
      <p:ext uri="{BB962C8B-B14F-4D97-AF65-F5344CB8AC3E}">
        <p14:creationId xmlns:p14="http://schemas.microsoft.com/office/powerpoint/2010/main" val="130527488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Over every thought, over every word.</a:t>
            </a:r>
          </a:p>
          <a:p>
            <a:r>
              <a:rPr lang="en-US" dirty="0"/>
              <a:t>May my life reflect the beauty of my Lord,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Reign in Me</a:t>
            </a:r>
          </a:p>
        </p:txBody>
      </p:sp>
    </p:spTree>
    <p:extLst>
      <p:ext uri="{BB962C8B-B14F-4D97-AF65-F5344CB8AC3E}">
        <p14:creationId xmlns:p14="http://schemas.microsoft.com/office/powerpoint/2010/main" val="330197418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mean more to me than any earthly thing.</a:t>
            </a:r>
          </a:p>
          <a:p>
            <a:r>
              <a:rPr lang="en-US" dirty="0"/>
              <a:t>So won't you reign in me again.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Reign in Me</a:t>
            </a:r>
          </a:p>
        </p:txBody>
      </p:sp>
    </p:spTree>
    <p:extLst>
      <p:ext uri="{BB962C8B-B14F-4D97-AF65-F5344CB8AC3E}">
        <p14:creationId xmlns:p14="http://schemas.microsoft.com/office/powerpoint/2010/main" val="91631809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Lord reign in me, reign in your power,</a:t>
            </a:r>
          </a:p>
          <a:p>
            <a:r>
              <a:rPr lang="en-US" dirty="0"/>
              <a:t>over all my dreams, in my darkest hour.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Lord Reign in Me</a:t>
            </a:r>
          </a:p>
        </p:txBody>
      </p:sp>
    </p:spTree>
    <p:extLst>
      <p:ext uri="{BB962C8B-B14F-4D97-AF65-F5344CB8AC3E}">
        <p14:creationId xmlns:p14="http://schemas.microsoft.com/office/powerpoint/2010/main" val="263714075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1434</TotalTime>
  <Words>188</Words>
  <Application>Microsoft Office PowerPoint</Application>
  <PresentationFormat>On-screen Show (4:3)</PresentationFormat>
  <Paragraphs>27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11</vt:i4>
      </vt:variant>
    </vt:vector>
  </HeadingPairs>
  <TitlesOfParts>
    <vt:vector size="33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209</cp:revision>
  <dcterms:created xsi:type="dcterms:W3CDTF">2011-12-04T14:58:54Z</dcterms:created>
  <dcterms:modified xsi:type="dcterms:W3CDTF">2023-07-01T04:35:38Z</dcterms:modified>
</cp:coreProperties>
</file>